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Default Extension="wmv" ContentType="video/x-ms-wmv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77" r:id="rId3"/>
    <p:sldId id="274" r:id="rId4"/>
    <p:sldId id="275" r:id="rId5"/>
    <p:sldId id="281" r:id="rId6"/>
    <p:sldId id="276" r:id="rId7"/>
    <p:sldId id="278" r:id="rId8"/>
    <p:sldId id="282" r:id="rId9"/>
    <p:sldId id="280" r:id="rId10"/>
    <p:sldId id="257" r:id="rId11"/>
    <p:sldId id="258" r:id="rId12"/>
    <p:sldId id="259" r:id="rId13"/>
    <p:sldId id="268" r:id="rId14"/>
    <p:sldId id="266" r:id="rId15"/>
    <p:sldId id="260" r:id="rId16"/>
    <p:sldId id="261" r:id="rId17"/>
    <p:sldId id="269" r:id="rId18"/>
    <p:sldId id="267" r:id="rId19"/>
    <p:sldId id="262" r:id="rId20"/>
    <p:sldId id="263" r:id="rId21"/>
    <p:sldId id="264" r:id="rId22"/>
    <p:sldId id="265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4"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35" autoAdjust="0"/>
    <p:restoredTop sz="94660"/>
  </p:normalViewPr>
  <p:slideViewPr>
    <p:cSldViewPr>
      <p:cViewPr varScale="1">
        <p:scale>
          <a:sx n="86" d="100"/>
          <a:sy n="86" d="100"/>
        </p:scale>
        <p:origin x="-10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52AE44-0FF4-41DB-AF1D-1A6F3B1A768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4B8A21A-9643-492B-9AFD-8711BCBD37F1}">
      <dgm:prSet custT="1"/>
      <dgm:spPr/>
      <dgm:t>
        <a:bodyPr/>
        <a:lstStyle/>
        <a:p>
          <a:pPr algn="l" rtl="0"/>
          <a:r>
            <a:rPr lang="en-US" sz="7200" b="1" dirty="0" smtClean="0"/>
            <a:t>              </a:t>
          </a:r>
          <a:r>
            <a:rPr lang="en-US" sz="8800" b="1" dirty="0" smtClean="0">
              <a:latin typeface="Arial Black" pitchFamily="34" charset="0"/>
            </a:rPr>
            <a:t>– 3B</a:t>
          </a:r>
          <a:endParaRPr lang="en-US" sz="8800" dirty="0">
            <a:latin typeface="Arial Black" pitchFamily="34" charset="0"/>
          </a:endParaRPr>
        </a:p>
      </dgm:t>
    </dgm:pt>
    <dgm:pt modelId="{CBE2E6CC-A25F-421A-AEAF-2722E63F8E3F}" type="parTrans" cxnId="{471F38C0-CE4B-489A-9450-B0BC91751223}">
      <dgm:prSet/>
      <dgm:spPr/>
      <dgm:t>
        <a:bodyPr/>
        <a:lstStyle/>
        <a:p>
          <a:endParaRPr lang="en-US"/>
        </a:p>
      </dgm:t>
    </dgm:pt>
    <dgm:pt modelId="{8E246533-4EA4-4915-96F6-FA629D258974}" type="sibTrans" cxnId="{471F38C0-CE4B-489A-9450-B0BC91751223}">
      <dgm:prSet/>
      <dgm:spPr/>
      <dgm:t>
        <a:bodyPr/>
        <a:lstStyle/>
        <a:p>
          <a:endParaRPr lang="en-US"/>
        </a:p>
      </dgm:t>
    </dgm:pt>
    <dgm:pt modelId="{8EEE852E-F9A9-473F-9A5D-051BD4C85774}">
      <dgm:prSet custT="1"/>
      <dgm:spPr/>
      <dgm:t>
        <a:bodyPr/>
        <a:lstStyle/>
        <a:p>
          <a:pPr rtl="0"/>
          <a:r>
            <a:rPr lang="en-US" sz="8800" b="1" dirty="0" smtClean="0"/>
            <a:t>            </a:t>
          </a:r>
          <a:r>
            <a:rPr lang="en-US" sz="8800" b="1" dirty="0" smtClean="0">
              <a:latin typeface="Arial Black" pitchFamily="34" charset="0"/>
            </a:rPr>
            <a:t>– 1C </a:t>
          </a:r>
          <a:endParaRPr lang="en-US" sz="8800" dirty="0">
            <a:latin typeface="Arial Black" pitchFamily="34" charset="0"/>
          </a:endParaRPr>
        </a:p>
      </dgm:t>
    </dgm:pt>
    <dgm:pt modelId="{973FB82B-0315-4183-A8C7-A4B4D068FE9A}" type="parTrans" cxnId="{544673DA-E3FD-4C83-B22A-2D1C09952B1B}">
      <dgm:prSet/>
      <dgm:spPr/>
      <dgm:t>
        <a:bodyPr/>
        <a:lstStyle/>
        <a:p>
          <a:endParaRPr lang="en-US"/>
        </a:p>
      </dgm:t>
    </dgm:pt>
    <dgm:pt modelId="{CF3DF609-7947-47D2-AE1C-C3D101F24139}" type="sibTrans" cxnId="{544673DA-E3FD-4C83-B22A-2D1C09952B1B}">
      <dgm:prSet/>
      <dgm:spPr/>
      <dgm:t>
        <a:bodyPr/>
        <a:lstStyle/>
        <a:p>
          <a:endParaRPr lang="en-US"/>
        </a:p>
      </dgm:t>
    </dgm:pt>
    <dgm:pt modelId="{3492D5CF-0644-42DA-B2CF-69C69A0EC228}">
      <dgm:prSet custT="1"/>
      <dgm:spPr/>
      <dgm:t>
        <a:bodyPr/>
        <a:lstStyle/>
        <a:p>
          <a:pPr rtl="0"/>
          <a:r>
            <a:rPr lang="en-US" sz="8800" b="1" dirty="0" smtClean="0">
              <a:latin typeface="Arial Black" pitchFamily="34" charset="0"/>
            </a:rPr>
            <a:t>        – 2A</a:t>
          </a:r>
          <a:endParaRPr lang="en-US" sz="8800" dirty="0">
            <a:latin typeface="Arial Black" pitchFamily="34" charset="0"/>
          </a:endParaRPr>
        </a:p>
      </dgm:t>
    </dgm:pt>
    <dgm:pt modelId="{AFD7018F-FE2D-43F7-A8E1-199A7422A156}" type="parTrans" cxnId="{8CCC85F3-0DF1-459B-8819-0223C7BD332B}">
      <dgm:prSet/>
      <dgm:spPr/>
      <dgm:t>
        <a:bodyPr/>
        <a:lstStyle/>
        <a:p>
          <a:endParaRPr lang="en-US"/>
        </a:p>
      </dgm:t>
    </dgm:pt>
    <dgm:pt modelId="{B9E43D5D-2639-4FBF-AD43-B39D2BF4FEB6}" type="sibTrans" cxnId="{8CCC85F3-0DF1-459B-8819-0223C7BD332B}">
      <dgm:prSet/>
      <dgm:spPr/>
      <dgm:t>
        <a:bodyPr/>
        <a:lstStyle/>
        <a:p>
          <a:endParaRPr lang="en-US"/>
        </a:p>
      </dgm:t>
    </dgm:pt>
    <dgm:pt modelId="{4B97CA15-6124-4E5E-AA48-A907A9286E46}" type="pres">
      <dgm:prSet presAssocID="{1852AE44-0FF4-41DB-AF1D-1A6F3B1A768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FFB265-A11C-4FAC-96B6-A149F5C052F0}" type="pres">
      <dgm:prSet presAssocID="{64B8A21A-9643-492B-9AFD-8711BCBD37F1}" presName="parentText" presStyleLbl="node1" presStyleIdx="0" presStyleCnt="3" custScaleY="106066" custLinFactY="-2117" custLinFactNeighborX="-98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F68AC4-A0B6-4FEB-8CAC-5CBC77B4561F}" type="pres">
      <dgm:prSet presAssocID="{8E246533-4EA4-4915-96F6-FA629D258974}" presName="spacer" presStyleCnt="0"/>
      <dgm:spPr/>
    </dgm:pt>
    <dgm:pt modelId="{AF48B952-3C19-45B7-AA43-270DCC5C660A}" type="pres">
      <dgm:prSet presAssocID="{8EEE852E-F9A9-473F-9A5D-051BD4C8577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7A45A0-6570-4A6C-B5B2-E38D30367252}" type="pres">
      <dgm:prSet presAssocID="{CF3DF609-7947-47D2-AE1C-C3D101F24139}" presName="spacer" presStyleCnt="0"/>
      <dgm:spPr/>
    </dgm:pt>
    <dgm:pt modelId="{4142DB61-BBE1-44A0-895B-277F3680BF54}" type="pres">
      <dgm:prSet presAssocID="{3492D5CF-0644-42DA-B2CF-69C69A0EC228}" presName="parentText" presStyleLbl="node1" presStyleIdx="2" presStyleCnt="3" custLinFactY="1446" custLinFactNeighborX="164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F423102-FC55-4D3F-9896-8C3F19DA1416}" type="presOf" srcId="{3492D5CF-0644-42DA-B2CF-69C69A0EC228}" destId="{4142DB61-BBE1-44A0-895B-277F3680BF54}" srcOrd="0" destOrd="0" presId="urn:microsoft.com/office/officeart/2005/8/layout/vList2"/>
    <dgm:cxn modelId="{8CCC85F3-0DF1-459B-8819-0223C7BD332B}" srcId="{1852AE44-0FF4-41DB-AF1D-1A6F3B1A7688}" destId="{3492D5CF-0644-42DA-B2CF-69C69A0EC228}" srcOrd="2" destOrd="0" parTransId="{AFD7018F-FE2D-43F7-A8E1-199A7422A156}" sibTransId="{B9E43D5D-2639-4FBF-AD43-B39D2BF4FEB6}"/>
    <dgm:cxn modelId="{471F38C0-CE4B-489A-9450-B0BC91751223}" srcId="{1852AE44-0FF4-41DB-AF1D-1A6F3B1A7688}" destId="{64B8A21A-9643-492B-9AFD-8711BCBD37F1}" srcOrd="0" destOrd="0" parTransId="{CBE2E6CC-A25F-421A-AEAF-2722E63F8E3F}" sibTransId="{8E246533-4EA4-4915-96F6-FA629D258974}"/>
    <dgm:cxn modelId="{9E374F30-5356-4D4C-86E2-FB253B76DE39}" type="presOf" srcId="{1852AE44-0FF4-41DB-AF1D-1A6F3B1A7688}" destId="{4B97CA15-6124-4E5E-AA48-A907A9286E46}" srcOrd="0" destOrd="0" presId="urn:microsoft.com/office/officeart/2005/8/layout/vList2"/>
    <dgm:cxn modelId="{544673DA-E3FD-4C83-B22A-2D1C09952B1B}" srcId="{1852AE44-0FF4-41DB-AF1D-1A6F3B1A7688}" destId="{8EEE852E-F9A9-473F-9A5D-051BD4C85774}" srcOrd="1" destOrd="0" parTransId="{973FB82B-0315-4183-A8C7-A4B4D068FE9A}" sibTransId="{CF3DF609-7947-47D2-AE1C-C3D101F24139}"/>
    <dgm:cxn modelId="{CDB2F01D-3A02-4371-9C40-345BEAA5D315}" type="presOf" srcId="{8EEE852E-F9A9-473F-9A5D-051BD4C85774}" destId="{AF48B952-3C19-45B7-AA43-270DCC5C660A}" srcOrd="0" destOrd="0" presId="urn:microsoft.com/office/officeart/2005/8/layout/vList2"/>
    <dgm:cxn modelId="{A6C3D7C9-C643-41FD-BD6F-4E1283F814B4}" type="presOf" srcId="{64B8A21A-9643-492B-9AFD-8711BCBD37F1}" destId="{5FFFB265-A11C-4FAC-96B6-A149F5C052F0}" srcOrd="0" destOrd="0" presId="urn:microsoft.com/office/officeart/2005/8/layout/vList2"/>
    <dgm:cxn modelId="{6FCD78ED-FE71-4193-B264-92CC85B9D178}" type="presParOf" srcId="{4B97CA15-6124-4E5E-AA48-A907A9286E46}" destId="{5FFFB265-A11C-4FAC-96B6-A149F5C052F0}" srcOrd="0" destOrd="0" presId="urn:microsoft.com/office/officeart/2005/8/layout/vList2"/>
    <dgm:cxn modelId="{57E02129-572A-4DF0-B3BD-C8362D402CDD}" type="presParOf" srcId="{4B97CA15-6124-4E5E-AA48-A907A9286E46}" destId="{F7F68AC4-A0B6-4FEB-8CAC-5CBC77B4561F}" srcOrd="1" destOrd="0" presId="urn:microsoft.com/office/officeart/2005/8/layout/vList2"/>
    <dgm:cxn modelId="{104143B7-0A46-4EE6-9ABD-D43CAE95422A}" type="presParOf" srcId="{4B97CA15-6124-4E5E-AA48-A907A9286E46}" destId="{AF48B952-3C19-45B7-AA43-270DCC5C660A}" srcOrd="2" destOrd="0" presId="urn:microsoft.com/office/officeart/2005/8/layout/vList2"/>
    <dgm:cxn modelId="{0B78759C-5A9E-41B4-92D2-C7887D1739AC}" type="presParOf" srcId="{4B97CA15-6124-4E5E-AA48-A907A9286E46}" destId="{417A45A0-6570-4A6C-B5B2-E38D30367252}" srcOrd="3" destOrd="0" presId="urn:microsoft.com/office/officeart/2005/8/layout/vList2"/>
    <dgm:cxn modelId="{B2F9D429-A4FC-4E62-833A-BE8000329B37}" type="presParOf" srcId="{4B97CA15-6124-4E5E-AA48-A907A9286E46}" destId="{4142DB61-BBE1-44A0-895B-277F3680BF5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46E11-7D54-4AF7-ADD4-9615ACE3920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CA6F8-5DA2-42C1-80A9-52F1AB6F91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7061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B2925-7966-4689-A291-47C3F47143A8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4636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8B5D-F82D-4D61-9B22-FCD962CBD33A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5F991-2CAA-48DF-BAAA-0453E8AE70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8050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8B5D-F82D-4D61-9B22-FCD962CBD33A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5F991-2CAA-48DF-BAAA-0453E8AE70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5387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8B5D-F82D-4D61-9B22-FCD962CBD33A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5F991-2CAA-48DF-BAAA-0453E8AE70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5239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AB33-E011-4B54-8900-7F637CE54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943CA-824F-4BDA-ADB0-7D7427A836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919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AB33-E011-4B54-8900-7F637CE54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943CA-824F-4BDA-ADB0-7D7427A836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70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AB33-E011-4B54-8900-7F637CE54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943CA-824F-4BDA-ADB0-7D7427A836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3677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AB33-E011-4B54-8900-7F637CE54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943CA-824F-4BDA-ADB0-7D7427A836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2882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AB33-E011-4B54-8900-7F637CE54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943CA-824F-4BDA-ADB0-7D7427A836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4344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AB33-E011-4B54-8900-7F637CE54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943CA-824F-4BDA-ADB0-7D7427A836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79654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AB33-E011-4B54-8900-7F637CE54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943CA-824F-4BDA-ADB0-7D7427A836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6077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AB33-E011-4B54-8900-7F637CE54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943CA-824F-4BDA-ADB0-7D7427A836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6189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8B5D-F82D-4D61-9B22-FCD962CBD33A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5F991-2CAA-48DF-BAAA-0453E8AE70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1201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AB33-E011-4B54-8900-7F637CE54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943CA-824F-4BDA-ADB0-7D7427A836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35478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AB33-E011-4B54-8900-7F637CE54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943CA-824F-4BDA-ADB0-7D7427A836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8775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AB33-E011-4B54-8900-7F637CE54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943CA-824F-4BDA-ADB0-7D7427A836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5567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8B5D-F82D-4D61-9B22-FCD962CBD33A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5F991-2CAA-48DF-BAAA-0453E8AE70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1295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8B5D-F82D-4D61-9B22-FCD962CBD33A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5F991-2CAA-48DF-BAAA-0453E8AE70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4071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8B5D-F82D-4D61-9B22-FCD962CBD33A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5F991-2CAA-48DF-BAAA-0453E8AE70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8845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8B5D-F82D-4D61-9B22-FCD962CBD33A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5F991-2CAA-48DF-BAAA-0453E8AE70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0612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8B5D-F82D-4D61-9B22-FCD962CBD33A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5F991-2CAA-48DF-BAAA-0453E8AE70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4816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8B5D-F82D-4D61-9B22-FCD962CBD33A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5F991-2CAA-48DF-BAAA-0453E8AE70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6510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8B5D-F82D-4D61-9B22-FCD962CBD33A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5F991-2CAA-48DF-BAAA-0453E8AE70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1651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D8B5D-F82D-4D61-9B22-FCD962CBD33A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5F991-2CAA-48DF-BAAA-0453E8AE70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344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0AB33-E011-4B54-8900-7F637CE54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943CA-824F-4BDA-ADB0-7D7427A836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860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7" Type="http://schemas.openxmlformats.org/officeDocument/2006/relationships/slide" Target="slide17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slide" Target="slide15.xml"/><Relationship Id="rId4" Type="http://schemas.openxmlformats.org/officeDocument/2006/relationships/slide" Target="slide16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" Target="slide13.xml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" Target="slide13.xml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" Target="slide13.xml"/><Relationship Id="rId7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" Target="slide18.xml"/><Relationship Id="rId7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slide" Target="slide19.xml"/><Relationship Id="rId4" Type="http://schemas.openxmlformats.org/officeDocument/2006/relationships/slide" Target="slide20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slide" Target="slide17.xml"/><Relationship Id="rId7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38.png"/><Relationship Id="rId10" Type="http://schemas.microsoft.com/office/2007/relationships/hdphoto" Target="../media/hdphoto12.wdp"/><Relationship Id="rId4" Type="http://schemas.openxmlformats.org/officeDocument/2006/relationships/image" Target="../media/image20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slide" Target="slide17.xml"/><Relationship Id="rId7" Type="http://schemas.openxmlformats.org/officeDocument/2006/relationships/image" Target="../media/image4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41.png"/><Relationship Id="rId10" Type="http://schemas.microsoft.com/office/2007/relationships/hdphoto" Target="../media/hdphoto15.wdp"/><Relationship Id="rId4" Type="http://schemas.openxmlformats.org/officeDocument/2006/relationships/image" Target="../media/image20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7.wdp"/><Relationship Id="rId3" Type="http://schemas.openxmlformats.org/officeDocument/2006/relationships/diagramData" Target="../diagrams/data1.xml"/><Relationship Id="rId7" Type="http://schemas.openxmlformats.org/officeDocument/2006/relationships/slide" Target="slide17.xml"/><Relationship Id="rId12" Type="http://schemas.openxmlformats.org/officeDocument/2006/relationships/image" Target="../media/image45.png"/><Relationship Id="rId2" Type="http://schemas.openxmlformats.org/officeDocument/2006/relationships/image" Target="../media/image16.jpeg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microsoft.com/office/2007/relationships/hdphoto" Target="../media/hdphoto16.wdp"/><Relationship Id="rId5" Type="http://schemas.openxmlformats.org/officeDocument/2006/relationships/diagramQuickStyle" Target="../diagrams/quickStyle1.xml"/><Relationship Id="rId15" Type="http://schemas.microsoft.com/office/2007/relationships/hdphoto" Target="../media/hdphoto18.wdp"/><Relationship Id="rId4" Type="http://schemas.openxmlformats.org/officeDocument/2006/relationships/diagramLayout" Target="../diagrams/layout1.xml"/><Relationship Id="rId9" Type="http://schemas.openxmlformats.org/officeDocument/2006/relationships/image" Target="../media/image44.png"/><Relationship Id="rId1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microsoft.com/office/2007/relationships/media" Target="../media/media3.wm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1.wav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2.wav"/><Relationship Id="rId9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openxmlformats.org/officeDocument/2006/relationships/slide" Target="slide1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11.xml"/><Relationship Id="rId4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17" y="22860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VỊ TRÍ TRONG SƠ ĐỒ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16" y="478422"/>
            <a:ext cx="9115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12</a:t>
            </a:r>
          </a:p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HỌA MI 2 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6200" y="5562600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(5-6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09814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58659" y="914400"/>
            <a:ext cx="7834746" cy="4533901"/>
            <a:chOff x="677127" y="2400301"/>
            <a:chExt cx="7086601" cy="3048000"/>
          </a:xfrm>
        </p:grpSpPr>
        <p:sp>
          <p:nvSpPr>
            <p:cNvPr id="3" name="Rectangle 2"/>
            <p:cNvSpPr/>
            <p:nvPr/>
          </p:nvSpPr>
          <p:spPr>
            <a:xfrm>
              <a:off x="677128" y="2400301"/>
              <a:ext cx="7086600" cy="3048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9600" b="1" dirty="0" smtClean="0">
                  <a:solidFill>
                    <a:srgbClr val="FF0000"/>
                  </a:solidFill>
                  <a:latin typeface="VNI-Avo" pitchFamily="2" charset="0"/>
                </a:rPr>
                <a:t>           </a:t>
              </a:r>
              <a:r>
                <a:rPr lang="en-US" sz="11500" b="1" dirty="0" smtClean="0">
                  <a:solidFill>
                    <a:srgbClr val="FF0000"/>
                  </a:solidFill>
                  <a:latin typeface="VNI-Avo" pitchFamily="2" charset="0"/>
                </a:rPr>
                <a:t>– </a:t>
              </a:r>
              <a:r>
                <a:rPr lang="en-US" sz="11500" b="1" dirty="0" smtClean="0">
                  <a:solidFill>
                    <a:srgbClr val="FF0000"/>
                  </a:solidFill>
                  <a:latin typeface="Arial Black" pitchFamily="34" charset="0"/>
                </a:rPr>
                <a:t>2A </a:t>
              </a:r>
              <a:endParaRPr lang="en-US" sz="9600" b="1" dirty="0" smtClean="0">
                <a:solidFill>
                  <a:srgbClr val="FF0000"/>
                </a:solidFill>
                <a:latin typeface="Arial Black" pitchFamily="34" charset="0"/>
              </a:endParaRPr>
            </a:p>
          </p:txBody>
        </p:sp>
        <p:pic>
          <p:nvPicPr>
            <p:cNvPr id="1026" name="Picture 2" descr="D:\HÌNH TU LIEU\107APPLE\IMG_7339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2157" b="96701" l="27415" r="6604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774" r="28968"/>
            <a:stretch/>
          </p:blipFill>
          <p:spPr bwMode="auto">
            <a:xfrm rot="5400000">
              <a:off x="1598870" y="2042054"/>
              <a:ext cx="2151528" cy="3995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165168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6172200"/>
            <a:ext cx="685800" cy="6858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70767" y="1143000"/>
            <a:ext cx="7356765" cy="4114800"/>
            <a:chOff x="-28206" y="2625436"/>
            <a:chExt cx="6553200" cy="3581400"/>
          </a:xfrm>
        </p:grpSpPr>
        <p:sp>
          <p:nvSpPr>
            <p:cNvPr id="6" name="Rectangle 5"/>
            <p:cNvSpPr/>
            <p:nvPr/>
          </p:nvSpPr>
          <p:spPr>
            <a:xfrm>
              <a:off x="-28206" y="2625436"/>
              <a:ext cx="6553200" cy="35814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96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VNI-Avo" pitchFamily="2" charset="0"/>
                </a:rPr>
                <a:t> </a:t>
              </a:r>
              <a:r>
                <a:rPr lang="en-US" sz="9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VNI-Avo" pitchFamily="2" charset="0"/>
                </a:rPr>
                <a:t>         – </a:t>
              </a:r>
              <a:r>
                <a:rPr lang="en-US" sz="115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 Black" pitchFamily="34" charset="0"/>
                </a:rPr>
                <a:t>3C</a:t>
              </a:r>
            </a:p>
          </p:txBody>
        </p:sp>
        <p:pic>
          <p:nvPicPr>
            <p:cNvPr id="7" name="Picture 6"/>
            <p:cNvPicPr/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6680" b="75529" l="24256" r="73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667" t="8271" r="27037" b="24691"/>
            <a:stretch/>
          </p:blipFill>
          <p:spPr bwMode="auto">
            <a:xfrm rot="5400000">
              <a:off x="323021" y="2904382"/>
              <a:ext cx="2518705" cy="302350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929521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78320"/>
            <a:ext cx="838200" cy="838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0600" y="685800"/>
            <a:ext cx="7391399" cy="4343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9600" b="1" dirty="0" smtClean="0">
                <a:solidFill>
                  <a:srgbClr val="FFFF00"/>
                </a:solidFill>
                <a:latin typeface="VNI-Avo" pitchFamily="2" charset="0"/>
              </a:rPr>
              <a:t>         </a:t>
            </a:r>
            <a:r>
              <a:rPr lang="en-US" sz="96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11500" b="1" dirty="0" smtClean="0">
                <a:solidFill>
                  <a:srgbClr val="FF0000"/>
                </a:solidFill>
                <a:latin typeface="VNI-Avo" pitchFamily="2" charset="0"/>
              </a:rPr>
              <a:t>– </a:t>
            </a:r>
            <a:r>
              <a:rPr lang="en-US" sz="11500" b="1" dirty="0" smtClean="0">
                <a:solidFill>
                  <a:srgbClr val="FF0000"/>
                </a:solidFill>
                <a:latin typeface="Arial Black" pitchFamily="34" charset="0"/>
              </a:rPr>
              <a:t>1B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2454" b="87632" l="14063" r="71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74" t="21729" r="27963" b="11605"/>
          <a:stretch/>
        </p:blipFill>
        <p:spPr bwMode="auto">
          <a:xfrm rot="5400000">
            <a:off x="1234312" y="1265208"/>
            <a:ext cx="3237864" cy="31845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4916162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5400" y="2056506"/>
            <a:ext cx="3228109" cy="19318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CAÂU HOÛI 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5638800" y="685800"/>
            <a:ext cx="3200400" cy="838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VNI-Avo" pitchFamily="2" charset="0"/>
              </a:rPr>
              <a:t>1</a:t>
            </a:r>
            <a:endParaRPr lang="en-US" sz="44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5638800" y="3988330"/>
            <a:ext cx="3200400" cy="8035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3</a:t>
            </a:r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624945" y="2337061"/>
            <a:ext cx="3200400" cy="8589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VNI-Avo" pitchFamily="2" charset="0"/>
              </a:rPr>
              <a:t> 2</a:t>
            </a:r>
            <a:endParaRPr lang="en-US" sz="4000" b="1" dirty="0">
              <a:solidFill>
                <a:schemeClr val="tx1"/>
              </a:solidFill>
              <a:latin typeface="VNI-Avo" pitchFamily="2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371108" y="1104900"/>
            <a:ext cx="1267692" cy="921323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523509" y="2766552"/>
            <a:ext cx="1052944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523509" y="3476602"/>
            <a:ext cx="1115291" cy="511728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5869" y="2959536"/>
            <a:ext cx="1503820" cy="1028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9689" y="2959583"/>
            <a:ext cx="1503820" cy="1028700"/>
          </a:xfrm>
          <a:prstGeom prst="rect">
            <a:avLst/>
          </a:prstGeom>
        </p:spPr>
      </p:pic>
      <p:sp>
        <p:nvSpPr>
          <p:cNvPr id="2" name="Right Arrow 1">
            <a:hlinkClick r:id="rId7" action="ppaction://hlinksldjump"/>
          </p:cNvPr>
          <p:cNvSpPr/>
          <p:nvPr/>
        </p:nvSpPr>
        <p:spPr>
          <a:xfrm>
            <a:off x="41939" y="6411191"/>
            <a:ext cx="609600" cy="47798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3685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1962" y="6156224"/>
            <a:ext cx="838200" cy="8382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72688" y="1295400"/>
            <a:ext cx="8582892" cy="4874679"/>
            <a:chOff x="372688" y="1803254"/>
            <a:chExt cx="8582892" cy="4211782"/>
          </a:xfrm>
        </p:grpSpPr>
        <p:sp>
          <p:nvSpPr>
            <p:cNvPr id="4" name="Rectangle 3"/>
            <p:cNvSpPr/>
            <p:nvPr/>
          </p:nvSpPr>
          <p:spPr>
            <a:xfrm>
              <a:off x="372688" y="1803254"/>
              <a:ext cx="8582892" cy="421178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9600" b="1" dirty="0" smtClean="0">
                  <a:solidFill>
                    <a:srgbClr val="FF0000"/>
                  </a:solidFill>
                  <a:latin typeface="VNI-Avo" pitchFamily="2" charset="0"/>
                </a:rPr>
                <a:t>          </a:t>
              </a:r>
              <a:r>
                <a:rPr lang="en-US" sz="11500" b="1" dirty="0" smtClean="0">
                  <a:solidFill>
                    <a:srgbClr val="FF0000"/>
                  </a:solidFill>
                  <a:latin typeface="VNI-Avo" pitchFamily="2" charset="0"/>
                </a:rPr>
                <a:t>– </a:t>
              </a:r>
              <a:r>
                <a:rPr lang="en-US" sz="11500" b="1" dirty="0" smtClean="0">
                  <a:solidFill>
                    <a:srgbClr val="FF0000"/>
                  </a:solidFill>
                  <a:latin typeface="Arial Black" pitchFamily="34" charset="0"/>
                </a:rPr>
                <a:t>2C</a:t>
              </a:r>
              <a:r>
                <a:rPr lang="en-US" sz="1050" b="1" dirty="0" smtClean="0">
                  <a:solidFill>
                    <a:srgbClr val="FF0000"/>
                  </a:solidFill>
                  <a:latin typeface="Arial Black" pitchFamily="34" charset="0"/>
                </a:rPr>
                <a:t> </a:t>
              </a:r>
              <a:r>
                <a:rPr lang="en-US" sz="11500" b="1" dirty="0" smtClean="0">
                  <a:solidFill>
                    <a:srgbClr val="FF0000"/>
                  </a:solidFill>
                  <a:latin typeface="Arial Black" pitchFamily="34" charset="0"/>
                </a:rPr>
                <a:t> </a:t>
              </a:r>
            </a:p>
            <a:p>
              <a:r>
                <a:rPr lang="en-US" sz="11500" b="1" dirty="0" smtClean="0">
                  <a:solidFill>
                    <a:srgbClr val="FF0000"/>
                  </a:solidFill>
                  <a:latin typeface="Arial Black" pitchFamily="34" charset="0"/>
                </a:rPr>
                <a:t>       – 1A </a:t>
              </a:r>
              <a:r>
                <a:rPr lang="en-US" sz="9600" b="1" dirty="0" smtClean="0">
                  <a:solidFill>
                    <a:srgbClr val="FF0000"/>
                  </a:solidFill>
                  <a:latin typeface="Arial Black" pitchFamily="34" charset="0"/>
                </a:rPr>
                <a:t> </a:t>
              </a:r>
              <a:r>
                <a:rPr lang="en-US" sz="9600" b="1" dirty="0" smtClean="0">
                  <a:solidFill>
                    <a:schemeClr val="accent6">
                      <a:lumMod val="75000"/>
                    </a:schemeClr>
                  </a:solidFill>
                  <a:latin typeface="VNI-Avo" pitchFamily="2" charset="0"/>
                </a:rPr>
                <a:t>  </a:t>
              </a:r>
              <a:endParaRPr lang="en-US" sz="9600" b="1" dirty="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endParaRPr>
            </a:p>
          </p:txBody>
        </p:sp>
        <p:pic>
          <p:nvPicPr>
            <p:cNvPr id="6" name="Picture 5"/>
            <p:cNvPicPr/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24231" b="68127" l="12718" r="9671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037" t="23210" r="1297" b="30860"/>
            <a:stretch/>
          </p:blipFill>
          <p:spPr bwMode="auto">
            <a:xfrm>
              <a:off x="495582" y="3896591"/>
              <a:ext cx="2842260" cy="184975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7" name="Picture 6"/>
            <p:cNvPicPr/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ackgroundRemoval t="31223" b="88428" l="11948" r="6088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839" t="30637" r="38434" b="10392"/>
            <a:stretch/>
          </p:blipFill>
          <p:spPr bwMode="auto">
            <a:xfrm>
              <a:off x="1407275" y="2461345"/>
              <a:ext cx="1852224" cy="14478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863318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95999"/>
            <a:ext cx="722671" cy="7226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12618" y="289144"/>
            <a:ext cx="8458200" cy="4968657"/>
            <a:chOff x="512618" y="861769"/>
            <a:chExt cx="8458200" cy="4404680"/>
          </a:xfrm>
        </p:grpSpPr>
        <p:sp>
          <p:nvSpPr>
            <p:cNvPr id="4" name="Rectangle 3"/>
            <p:cNvSpPr/>
            <p:nvPr/>
          </p:nvSpPr>
          <p:spPr>
            <a:xfrm>
              <a:off x="512618" y="875649"/>
              <a:ext cx="8458200" cy="43908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9600" b="1" dirty="0" smtClean="0">
                <a:solidFill>
                  <a:srgbClr val="FFFF00"/>
                </a:solidFill>
                <a:latin typeface="VNI-Avo" pitchFamily="2" charset="0"/>
              </a:endParaRPr>
            </a:p>
            <a:p>
              <a:r>
                <a:rPr lang="en-US" sz="9600" b="1" dirty="0" smtClean="0">
                  <a:solidFill>
                    <a:srgbClr val="FFFF00"/>
                  </a:solidFill>
                  <a:latin typeface="VNI-Avo" pitchFamily="2" charset="0"/>
                </a:rPr>
                <a:t>     </a:t>
              </a:r>
              <a:r>
                <a:rPr lang="en-US" sz="9600" b="1" dirty="0" smtClean="0">
                  <a:solidFill>
                    <a:srgbClr val="FF0000"/>
                  </a:solidFill>
                  <a:latin typeface="VNI-Avo" pitchFamily="2" charset="0"/>
                </a:rPr>
                <a:t>    </a:t>
              </a:r>
              <a:r>
                <a:rPr lang="en-US" sz="11500" b="1" dirty="0" smtClean="0">
                  <a:solidFill>
                    <a:srgbClr val="FF0000"/>
                  </a:solidFill>
                  <a:latin typeface="VNI-Avo" pitchFamily="2" charset="0"/>
                </a:rPr>
                <a:t>– </a:t>
              </a:r>
              <a:r>
                <a:rPr lang="en-US" sz="11500" b="1" dirty="0" smtClean="0">
                  <a:solidFill>
                    <a:srgbClr val="FF0000"/>
                  </a:solidFill>
                  <a:latin typeface="Arial Black" pitchFamily="34" charset="0"/>
                </a:rPr>
                <a:t>3A</a:t>
              </a:r>
            </a:p>
            <a:p>
              <a:r>
                <a:rPr lang="en-US" sz="11500" b="1" dirty="0" smtClean="0">
                  <a:solidFill>
                    <a:srgbClr val="FF0000"/>
                  </a:solidFill>
                  <a:latin typeface="VNI-Avo" pitchFamily="2" charset="0"/>
                </a:rPr>
                <a:t>         – </a:t>
              </a:r>
              <a:r>
                <a:rPr lang="en-US" sz="11500" b="1" dirty="0" smtClean="0">
                  <a:solidFill>
                    <a:srgbClr val="FF0000"/>
                  </a:solidFill>
                  <a:latin typeface="Arial Black" pitchFamily="34" charset="0"/>
                  <a:cs typeface="Times New Roman" pitchFamily="18" charset="0"/>
                </a:rPr>
                <a:t>1C</a:t>
              </a:r>
            </a:p>
            <a:p>
              <a:endParaRPr lang="en-US" sz="9600" b="1" dirty="0" smtClean="0">
                <a:solidFill>
                  <a:srgbClr val="FFFF00"/>
                </a:solidFill>
                <a:latin typeface="VNI-Avo" pitchFamily="2" charset="0"/>
              </a:endParaRPr>
            </a:p>
          </p:txBody>
        </p:sp>
        <p:pic>
          <p:nvPicPr>
            <p:cNvPr id="5" name="Picture 4"/>
            <p:cNvPicPr/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23446" b="78770" l="9573" r="68899"/>
                      </a14:imgEffect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445" t="23457" r="30740" b="20741"/>
            <a:stretch/>
          </p:blipFill>
          <p:spPr bwMode="auto">
            <a:xfrm rot="5400000">
              <a:off x="1429822" y="995443"/>
              <a:ext cx="2019950" cy="175260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7" name="Picture 6" descr="D:\HÌNH TU LIEU\IMG_7356.JPG"/>
            <p:cNvPicPr/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470" t="8772" r="18281" b="18714"/>
            <a:stretch/>
          </p:blipFill>
          <p:spPr bwMode="auto">
            <a:xfrm>
              <a:off x="1066800" y="3104825"/>
              <a:ext cx="2745995" cy="17731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3248687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81" y="6019800"/>
            <a:ext cx="838200" cy="8382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80998" y="609600"/>
            <a:ext cx="8103345" cy="4856194"/>
            <a:chOff x="380998" y="609600"/>
            <a:chExt cx="8103345" cy="4856194"/>
          </a:xfrm>
        </p:grpSpPr>
        <p:sp>
          <p:nvSpPr>
            <p:cNvPr id="2" name="Rectangle 1"/>
            <p:cNvSpPr/>
            <p:nvPr/>
          </p:nvSpPr>
          <p:spPr>
            <a:xfrm>
              <a:off x="380998" y="609600"/>
              <a:ext cx="8103345" cy="4856194"/>
            </a:xfrm>
            <a:prstGeom prst="rect">
              <a:avLst/>
            </a:prstGeom>
            <a:solidFill>
              <a:srgbClr val="0070C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9600" b="1" dirty="0" smtClean="0">
                <a:solidFill>
                  <a:srgbClr val="FF0000"/>
                </a:solidFill>
                <a:latin typeface="VNI-Avo" pitchFamily="2" charset="0"/>
              </a:endParaRPr>
            </a:p>
            <a:p>
              <a:r>
                <a:rPr lang="en-US" sz="9600" b="1" dirty="0" smtClean="0">
                  <a:solidFill>
                    <a:srgbClr val="FF0000"/>
                  </a:solidFill>
                  <a:latin typeface="VNI-Avo" pitchFamily="2" charset="0"/>
                </a:rPr>
                <a:t>        </a:t>
              </a:r>
              <a:r>
                <a:rPr lang="en-US" sz="11500" b="1" dirty="0" smtClean="0">
                  <a:solidFill>
                    <a:srgbClr val="FF0000"/>
                  </a:solidFill>
                  <a:latin typeface="Arial Black" pitchFamily="34" charset="0"/>
                </a:rPr>
                <a:t>– 3B</a:t>
              </a:r>
            </a:p>
            <a:p>
              <a:r>
                <a:rPr lang="en-US" sz="11500" b="1" dirty="0" smtClean="0">
                  <a:solidFill>
                    <a:srgbClr val="FF0000"/>
                  </a:solidFill>
                  <a:latin typeface="Arial Black" pitchFamily="34" charset="0"/>
                </a:rPr>
                <a:t>       – 2C</a:t>
              </a:r>
            </a:p>
            <a:p>
              <a:endParaRPr lang="en-US" sz="96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pic>
          <p:nvPicPr>
            <p:cNvPr id="6" name="Picture 5"/>
            <p:cNvPicPr/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17195" b="79633" l="30174" r="70153">
                          <a14:foregroundMark x1="64815" y1="31886" x2="64815" y2="31886"/>
                          <a14:foregroundMark x1="60458" y1="28047" x2="60458" y2="28047"/>
                          <a14:foregroundMark x1="64815" y1="29716" x2="64815" y2="29716"/>
                          <a14:foregroundMark x1="62963" y1="29048" x2="62963" y2="29048"/>
                          <a14:backgroundMark x1="37473" y1="49082" x2="37473" y2="49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8706" t="16543" r="29259" b="19506"/>
            <a:stretch/>
          </p:blipFill>
          <p:spPr bwMode="auto">
            <a:xfrm>
              <a:off x="990600" y="838200"/>
              <a:ext cx="2209800" cy="217653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026" name="Picture 2" descr="D:\hinh nền\cai-thia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ackgroundRemoval t="0" b="96233" l="536" r="99107">
                          <a14:foregroundMark x1="7143" y1="7877" x2="4286" y2="14726"/>
                          <a14:foregroundMark x1="10536" y1="9247" x2="3571" y2="9247"/>
                          <a14:foregroundMark x1="3571" y1="10274" x2="4286" y2="16438"/>
                          <a14:foregroundMark x1="3750" y1="18493" x2="6071" y2="18836"/>
                          <a14:foregroundMark x1="36786" y1="43836" x2="48750" y2="53082"/>
                          <a14:foregroundMark x1="49286" y1="55822" x2="54643" y2="657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837305" flipH="1">
              <a:off x="721565" y="3012516"/>
              <a:ext cx="2843652" cy="2095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120545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646459" y="4560154"/>
            <a:ext cx="2177763" cy="12048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Arial Black" pitchFamily="34" charset="0"/>
              </a:rPr>
              <a:t>1</a:t>
            </a:r>
            <a:endParaRPr lang="en-US" sz="44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6741285" y="4578065"/>
            <a:ext cx="2036251" cy="1129494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Arial Black" pitchFamily="34" charset="0"/>
              </a:rPr>
              <a:t>3</a:t>
            </a:r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3666344" y="4578065"/>
            <a:ext cx="1944800" cy="12208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7200" b="1" dirty="0" smtClean="0">
                <a:solidFill>
                  <a:schemeClr val="tx1"/>
                </a:solidFill>
                <a:latin typeface="Arial Black" pitchFamily="34" charset="0"/>
              </a:rPr>
              <a:t>2</a:t>
            </a:r>
            <a:endParaRPr lang="en-US" sz="72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415927" y="3240858"/>
            <a:ext cx="1022636" cy="1337207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520079" y="3258639"/>
            <a:ext cx="0" cy="131942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692611" y="3258639"/>
            <a:ext cx="1066800" cy="131942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1774681" y="533400"/>
            <a:ext cx="5683825" cy="2707458"/>
            <a:chOff x="2545775" y="1374830"/>
            <a:chExt cx="4743448" cy="2170828"/>
          </a:xfrm>
        </p:grpSpPr>
        <p:sp>
          <p:nvSpPr>
            <p:cNvPr id="5" name="Rectangle 4"/>
            <p:cNvSpPr/>
            <p:nvPr/>
          </p:nvSpPr>
          <p:spPr>
            <a:xfrm>
              <a:off x="2545775" y="1374830"/>
              <a:ext cx="4743448" cy="2170828"/>
            </a:xfrm>
            <a:prstGeom prst="rect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4000" b="1" dirty="0" smtClean="0">
                  <a:solidFill>
                    <a:srgbClr val="FF0000"/>
                  </a:solidFill>
                  <a:latin typeface="VNI-Avo" pitchFamily="2" charset="0"/>
                </a:rPr>
                <a:t>CAÂU HOÛI </a:t>
              </a:r>
              <a:endParaRPr lang="en-US" sz="40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673098" y="2107992"/>
              <a:ext cx="1433945" cy="129756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20475" y="2107992"/>
              <a:ext cx="1394047" cy="128193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742276" y="2107992"/>
              <a:ext cx="1193223" cy="1297564"/>
            </a:xfrm>
            <a:prstGeom prst="rect">
              <a:avLst/>
            </a:prstGeom>
          </p:spPr>
        </p:pic>
      </p:grpSp>
      <p:sp>
        <p:nvSpPr>
          <p:cNvPr id="2" name="Right Arrow 1"/>
          <p:cNvSpPr/>
          <p:nvPr/>
        </p:nvSpPr>
        <p:spPr>
          <a:xfrm>
            <a:off x="55051" y="6455601"/>
            <a:ext cx="630749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131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10275"/>
            <a:ext cx="838200" cy="838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81000" y="0"/>
            <a:ext cx="8039101" cy="6096000"/>
            <a:chOff x="381000" y="0"/>
            <a:chExt cx="8039101" cy="6096000"/>
          </a:xfrm>
        </p:grpSpPr>
        <p:sp>
          <p:nvSpPr>
            <p:cNvPr id="2" name="Rectangle 1"/>
            <p:cNvSpPr/>
            <p:nvPr/>
          </p:nvSpPr>
          <p:spPr>
            <a:xfrm>
              <a:off x="381000" y="381000"/>
              <a:ext cx="8039101" cy="57150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9600" b="1" dirty="0" smtClean="0">
                <a:solidFill>
                  <a:srgbClr val="FF0000"/>
                </a:solidFill>
                <a:latin typeface="VNI-Avo" pitchFamily="2" charset="0"/>
              </a:endParaRPr>
            </a:p>
            <a:p>
              <a:r>
                <a:rPr lang="en-US" sz="9600" b="1" dirty="0" smtClean="0">
                  <a:solidFill>
                    <a:srgbClr val="FF0000"/>
                  </a:solidFill>
                  <a:latin typeface="VNI-Avo" pitchFamily="2" charset="0"/>
                </a:rPr>
                <a:t>    </a:t>
              </a:r>
              <a:r>
                <a:rPr lang="en-US" sz="9600" b="1" dirty="0" smtClean="0">
                  <a:solidFill>
                    <a:srgbClr val="FF0000"/>
                  </a:solidFill>
                  <a:latin typeface="Arial Black" pitchFamily="34" charset="0"/>
                </a:rPr>
                <a:t>      – </a:t>
              </a:r>
              <a:r>
                <a:rPr lang="en-US" sz="11500" b="1" dirty="0" smtClean="0">
                  <a:solidFill>
                    <a:srgbClr val="FF0000"/>
                  </a:solidFill>
                  <a:latin typeface="Arial Black" pitchFamily="34" charset="0"/>
                </a:rPr>
                <a:t>3C</a:t>
              </a:r>
            </a:p>
            <a:p>
              <a:r>
                <a:rPr lang="en-US" sz="11500" b="1" dirty="0" smtClean="0">
                  <a:solidFill>
                    <a:srgbClr val="FF0000"/>
                  </a:solidFill>
                  <a:latin typeface="Arial Black" pitchFamily="34" charset="0"/>
                </a:rPr>
                <a:t>        – 2B</a:t>
              </a:r>
            </a:p>
            <a:p>
              <a:r>
                <a:rPr lang="en-US" sz="11500" b="1" dirty="0" smtClean="0">
                  <a:solidFill>
                    <a:srgbClr val="FF0000"/>
                  </a:solidFill>
                  <a:latin typeface="Arial Black" pitchFamily="34" charset="0"/>
                </a:rPr>
                <a:t>        – 1A</a:t>
              </a:r>
            </a:p>
            <a:p>
              <a:endParaRPr lang="en-US" sz="9600" b="1" dirty="0" smtClean="0">
                <a:solidFill>
                  <a:srgbClr val="FF0000"/>
                </a:solidFill>
                <a:latin typeface="Arial Black" pitchFamily="34" charset="0"/>
              </a:endParaRPr>
            </a:p>
          </p:txBody>
        </p:sp>
        <p:pic>
          <p:nvPicPr>
            <p:cNvPr id="4" name="Picture 3" descr="D:\HÌNH TU LIEU\IMG_7348.JPG"/>
            <p:cNvPicPr/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13700" b="92078" l="25000" r="783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5001" t="12871" r="21511" b="7920"/>
            <a:stretch/>
          </p:blipFill>
          <p:spPr bwMode="auto">
            <a:xfrm>
              <a:off x="1969457" y="3996055"/>
              <a:ext cx="2438400" cy="201422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5" name="Picture 4" descr="D:\HÌNH TU LIEU\IMG_7357.JPG"/>
            <p:cNvPicPr/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339" y="0"/>
              <a:ext cx="3112457" cy="25125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 descr="D:\HÌNH TU LIEU\IMG_7358.JPG"/>
            <p:cNvPicPr/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10252" b="76235" l="22129" r="948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190" t="8975" r="4642" b="23077"/>
            <a:stretch/>
          </p:blipFill>
          <p:spPr bwMode="auto">
            <a:xfrm>
              <a:off x="1677200" y="2139341"/>
              <a:ext cx="2708736" cy="17195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833573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32" y="5992761"/>
            <a:ext cx="838200" cy="838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46517" y="337723"/>
            <a:ext cx="7772400" cy="5513647"/>
            <a:chOff x="762000" y="394854"/>
            <a:chExt cx="7772400" cy="5513647"/>
          </a:xfrm>
        </p:grpSpPr>
        <p:sp>
          <p:nvSpPr>
            <p:cNvPr id="2" name="Rectangle 1"/>
            <p:cNvSpPr/>
            <p:nvPr/>
          </p:nvSpPr>
          <p:spPr>
            <a:xfrm>
              <a:off x="762000" y="394854"/>
              <a:ext cx="7772400" cy="5501121"/>
            </a:xfrm>
            <a:prstGeom prst="rect">
              <a:avLst/>
            </a:prstGeom>
            <a:noFill/>
            <a:ln w="571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9600" b="1" dirty="0" smtClean="0">
                <a:solidFill>
                  <a:srgbClr val="FF0000"/>
                </a:solidFill>
                <a:latin typeface="VNI-Avo" pitchFamily="2" charset="0"/>
              </a:endParaRPr>
            </a:p>
            <a:p>
              <a:r>
                <a:rPr lang="en-US" sz="9600" b="1" dirty="0" smtClean="0">
                  <a:solidFill>
                    <a:srgbClr val="FF0000"/>
                  </a:solidFill>
                  <a:latin typeface="VNI-Avo" pitchFamily="2" charset="0"/>
                </a:rPr>
                <a:t>           </a:t>
              </a:r>
              <a:r>
                <a:rPr lang="en-US" sz="11500" b="1" dirty="0" smtClean="0">
                  <a:solidFill>
                    <a:srgbClr val="FF0000"/>
                  </a:solidFill>
                  <a:latin typeface="VNI-Avo" pitchFamily="2" charset="0"/>
                </a:rPr>
                <a:t>– 2A</a:t>
              </a:r>
            </a:p>
            <a:p>
              <a:r>
                <a:rPr lang="en-US" sz="11500" b="1" dirty="0" smtClean="0">
                  <a:solidFill>
                    <a:srgbClr val="FF0000"/>
                  </a:solidFill>
                  <a:latin typeface="VNI-Avo" pitchFamily="2" charset="0"/>
                </a:rPr>
                <a:t>         – 1B</a:t>
              </a:r>
            </a:p>
            <a:p>
              <a:r>
                <a:rPr lang="en-US" sz="11500" b="1" dirty="0" smtClean="0">
                  <a:solidFill>
                    <a:srgbClr val="FF0000"/>
                  </a:solidFill>
                  <a:latin typeface="VNI-Avo" pitchFamily="2" charset="0"/>
                </a:rPr>
                <a:t>         – 3C</a:t>
              </a:r>
            </a:p>
            <a:p>
              <a:endParaRPr lang="en-US" sz="96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pic>
          <p:nvPicPr>
            <p:cNvPr id="4" name="Picture 3" descr="D:\HÌNH TU LIEU\IMG_7350.JPG"/>
            <p:cNvPicPr/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10000" b="90000" l="10000" r="90000">
                          <a14:backgroundMark x1="28412" y1="21064" x2="32134" y2="35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573" y="1733531"/>
              <a:ext cx="4369737" cy="23208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 descr="D:\HÌNH TU LIEU\IMG_7349.JPG"/>
            <p:cNvPicPr/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ackgroundRemoval t="24807" b="68509" l="8475" r="9533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507" t="23205" r="4598" b="30383"/>
            <a:stretch/>
          </p:blipFill>
          <p:spPr bwMode="auto">
            <a:xfrm>
              <a:off x="1140474" y="394854"/>
              <a:ext cx="3507725" cy="161693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6" name="Picture 5" descr="D:\HÌNH TU LIEU\IMG_7351.JPG"/>
            <p:cNvPicPr/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9524" b="89975" l="4887" r="954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285" y="3584025"/>
              <a:ext cx="4072311" cy="232447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xmlns="" val="1553796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P LA KHOAI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24000" y="3124200"/>
            <a:ext cx="6096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743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xmlns="" val="4198480042"/>
              </p:ext>
            </p:extLst>
          </p:nvPr>
        </p:nvGraphicFramePr>
        <p:xfrm>
          <a:off x="1246911" y="380999"/>
          <a:ext cx="7197436" cy="6248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39" y="6064883"/>
            <a:ext cx="838200" cy="83820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28984" b="78658" l="27952" r="765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324" t="29095" r="23017" b="21248"/>
          <a:stretch/>
        </p:blipFill>
        <p:spPr bwMode="auto">
          <a:xfrm rot="5400000">
            <a:off x="2373312" y="130224"/>
            <a:ext cx="2492375" cy="26891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Picture 4" descr="D:\HÌNH TU LIEU\IMG_7355.JPG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20548" b="86758" l="20824" r="859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82" t="19853" r="14640" b="11593"/>
          <a:stretch/>
        </p:blipFill>
        <p:spPr bwMode="auto">
          <a:xfrm>
            <a:off x="1937953" y="2590799"/>
            <a:ext cx="2819091" cy="198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:\HÌNH TU LIEU\IMG_7348.JPG"/>
          <p:cNvPicPr/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3700" b="92078" l="25000" r="783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1" t="12871" r="21511" b="7920"/>
          <a:stretch/>
        </p:blipFill>
        <p:spPr bwMode="auto">
          <a:xfrm>
            <a:off x="1988650" y="4621058"/>
            <a:ext cx="2768394" cy="20737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3747139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1981200"/>
            <a:ext cx="739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4073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22246556"/>
              </p:ext>
            </p:extLst>
          </p:nvPr>
        </p:nvGraphicFramePr>
        <p:xfrm>
          <a:off x="381001" y="381000"/>
          <a:ext cx="7772400" cy="5120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3102"/>
                <a:gridCol w="2124134"/>
                <a:gridCol w="2027582"/>
                <a:gridCol w="2027582"/>
              </a:tblGrid>
              <a:tr h="9552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 smtClean="0">
                          <a:solidFill>
                            <a:srgbClr val="0070C0"/>
                          </a:solidFill>
                          <a:latin typeface="VNI-Avo" pitchFamily="2" charset="0"/>
                        </a:rPr>
                        <a:t>A</a:t>
                      </a:r>
                      <a:endParaRPr lang="en-US" sz="7200" b="1" dirty="0">
                        <a:solidFill>
                          <a:srgbClr val="0070C0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 smtClean="0">
                          <a:solidFill>
                            <a:srgbClr val="0070C0"/>
                          </a:solidFill>
                        </a:rPr>
                        <a:t>B</a:t>
                      </a:r>
                      <a:endParaRPr lang="en-US" sz="72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 smtClean="0">
                          <a:solidFill>
                            <a:srgbClr val="0070C0"/>
                          </a:solidFill>
                        </a:rPr>
                        <a:t>C</a:t>
                      </a:r>
                      <a:endParaRPr lang="en-US" sz="72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3193"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smtClean="0">
                          <a:solidFill>
                            <a:srgbClr val="0070C0"/>
                          </a:solidFill>
                        </a:rPr>
                        <a:t>1</a:t>
                      </a:r>
                      <a:endParaRPr lang="en-US" sz="80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dirty="0" smtClean="0">
                          <a:solidFill>
                            <a:srgbClr val="00B050"/>
                          </a:solidFill>
                        </a:rPr>
                        <a:t>1A</a:t>
                      </a:r>
                      <a:endParaRPr lang="en-US" sz="8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dirty="0" smtClean="0">
                          <a:solidFill>
                            <a:srgbClr val="FFC000"/>
                          </a:solidFill>
                        </a:rPr>
                        <a:t>1B</a:t>
                      </a:r>
                      <a:endParaRPr lang="en-US" sz="8000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dirty="0" smtClean="0">
                          <a:solidFill>
                            <a:srgbClr val="FF0000"/>
                          </a:solidFill>
                        </a:rPr>
                        <a:t>1C</a:t>
                      </a:r>
                      <a:endParaRPr lang="en-US" sz="8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3193"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smtClean="0">
                          <a:solidFill>
                            <a:srgbClr val="0070C0"/>
                          </a:solidFill>
                        </a:rPr>
                        <a:t>2</a:t>
                      </a:r>
                      <a:endParaRPr lang="en-US" sz="80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dirty="0" smtClean="0">
                          <a:solidFill>
                            <a:srgbClr val="00B050"/>
                          </a:solidFill>
                        </a:rPr>
                        <a:t>2A</a:t>
                      </a:r>
                      <a:endParaRPr lang="en-US" sz="8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dirty="0" smtClean="0">
                          <a:solidFill>
                            <a:srgbClr val="FFC000"/>
                          </a:solidFill>
                        </a:rPr>
                        <a:t>2B</a:t>
                      </a:r>
                      <a:endParaRPr lang="en-US" sz="8000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dirty="0" smtClean="0">
                          <a:solidFill>
                            <a:srgbClr val="FF0000"/>
                          </a:solidFill>
                        </a:rPr>
                        <a:t>2C</a:t>
                      </a:r>
                      <a:endParaRPr lang="en-US" sz="8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3193"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en-US" sz="80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dirty="0" smtClean="0">
                          <a:solidFill>
                            <a:srgbClr val="00B050"/>
                          </a:solidFill>
                        </a:rPr>
                        <a:t>3A</a:t>
                      </a:r>
                      <a:endParaRPr lang="en-US" sz="8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dirty="0" smtClean="0">
                          <a:solidFill>
                            <a:srgbClr val="FFC000"/>
                          </a:solidFill>
                        </a:rPr>
                        <a:t>3B</a:t>
                      </a:r>
                      <a:endParaRPr lang="en-US" sz="8000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dirty="0" smtClean="0">
                          <a:solidFill>
                            <a:srgbClr val="FF0000"/>
                          </a:solidFill>
                        </a:rPr>
                        <a:t>3C</a:t>
                      </a:r>
                      <a:endParaRPr lang="en-US" sz="8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9626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133600"/>
            <a:ext cx="678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704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47564" y="3584531"/>
            <a:ext cx="2133600" cy="29436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ẾM SAO 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5" name="ĐÊM SAO THI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763000" cy="6400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0" y="4953000"/>
            <a:ext cx="228600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4216499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752600"/>
            <a:ext cx="6781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224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65908" y="218656"/>
          <a:ext cx="7516090" cy="49927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40565"/>
                <a:gridCol w="2054087"/>
                <a:gridCol w="1960719"/>
                <a:gridCol w="1960719"/>
              </a:tblGrid>
              <a:tr h="9487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A</a:t>
                      </a:r>
                      <a:endParaRPr lang="en-US" sz="60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6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US" sz="6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5585"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8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19"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8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4543"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8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8401" y="1295400"/>
            <a:ext cx="1827068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7219" y="4074234"/>
            <a:ext cx="1416381" cy="10718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9360" y="2681724"/>
            <a:ext cx="1309752" cy="11246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1723" y="1295400"/>
            <a:ext cx="1370982" cy="1143000"/>
          </a:xfrm>
          <a:prstGeom prst="rect">
            <a:avLst/>
          </a:prstGeom>
        </p:spPr>
      </p:pic>
      <p:pic>
        <p:nvPicPr>
          <p:cNvPr id="1026" name="Picture 2" descr="C:\Users\USER\Downloads\ANH DONG\245118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8099" y="2681724"/>
            <a:ext cx="1320070" cy="118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63945" y="5320467"/>
            <a:ext cx="1247217" cy="1137143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00B050"/>
                </a:solidFill>
              </a:rPr>
              <a:t>1A</a:t>
            </a:r>
            <a:endParaRPr lang="en-US" sz="7200" b="1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86600" y="5299087"/>
            <a:ext cx="1188077" cy="1121382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C000"/>
                </a:solidFill>
              </a:rPr>
              <a:t>3B</a:t>
            </a:r>
            <a:endParaRPr lang="en-US" sz="6600" b="1" dirty="0">
              <a:solidFill>
                <a:srgbClr val="FFC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62257" y="5292373"/>
            <a:ext cx="1188077" cy="112207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</a:rPr>
              <a:t>2C</a:t>
            </a:r>
            <a:endParaRPr lang="en-US" sz="72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36174" y="5301590"/>
            <a:ext cx="1264586" cy="1118879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C000"/>
                </a:solidFill>
              </a:rPr>
              <a:t>1B</a:t>
            </a:r>
            <a:endParaRPr lang="en-US" sz="6600" b="1" dirty="0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80405" y="5320297"/>
            <a:ext cx="1327438" cy="1137313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B050"/>
                </a:solidFill>
              </a:rPr>
              <a:t>2</a:t>
            </a:r>
            <a:r>
              <a:rPr lang="en-US" sz="7200" b="1" dirty="0" smtClean="0">
                <a:solidFill>
                  <a:srgbClr val="00B050"/>
                </a:solidFill>
              </a:rPr>
              <a:t>A</a:t>
            </a:r>
            <a:endParaRPr lang="en-US" sz="7200" b="1" dirty="0">
              <a:solidFill>
                <a:srgbClr val="00B05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8358" y="5320297"/>
            <a:ext cx="1151173" cy="114299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C000"/>
                </a:solidFill>
              </a:rPr>
              <a:t>1C</a:t>
            </a:r>
            <a:endParaRPr lang="en-US" sz="6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9260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22222E-6 L -0.1618 -0.5650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hat-vo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22222E-6 L 0.0441 -0.6094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3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hat-vo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4" presetClass="path" presetSubtype="0" accel="50000" decel="50000" autoRev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22222E-6 L -0.18628 -0.375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23" y="-187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hat-vo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22222E-6 L 0.25417 -0.3756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-187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ung-roi-ban-gioi-qua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0.32135 -0.5990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76" y="-29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hat-vo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0.0993 -0.5546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5" y="-2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ung-roi-ban-gioi-qua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85185E-6 L -0.44496 -0.5884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57" y="-2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hat-vo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4" presetClass="path" presetSubtype="0" accel="50000" decel="50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85185E-6 L -0.24288 -0.5766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3" y="-2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hat-vo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autoRev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85185E-6 L -0.47326 -0.3655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63" y="-18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hat-vo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autoRev="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85185E-6 L -0.03281 -0.3988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" y="-19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hat-vo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85185E-6 L -0.27326 -0.1877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63" y="-9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ung-roi-ban-gioi-qua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1088 L 0.25104 -0.5810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-285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hat-vo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4" presetClass="path" presetSubtype="0" accel="50000" decel="50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96 -0.02222 L 0.49167 -0.625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85" y="-30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hat-vo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4" presetClass="path" presetSubtype="0" accel="50000" decel="50000" autoRev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0.25104 -0.3923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-19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hat-vo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4" presetClass="path" presetSubtype="0" accel="50000" decel="50000" autoRev="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0.66771 -0.3590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85" y="-1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hat-vo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4" presetClass="path" presetSubtype="0" accel="50000" decel="50000" autoRev="1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0.44271 -0.15903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35" y="-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hat-vo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91 -0.00254 L -0.02847 -0.58333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2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hat-vo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4" presetClass="path" presetSubtype="0" accel="50000" decel="50000" autoRev="1" fill="hold" grpId="1" nodeType="click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5E-6 -4.81481E-6 L 0.17396 -0.5696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98" y="-28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hat-vo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3437 -0.38078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1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ung-roi-ban-gioi-qua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14063 -0.5997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2" y="-298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ung-roi-ban-gioi-qua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3" grpId="1" animBg="1"/>
      <p:bldP spid="13" grpId="2" animBg="1"/>
      <p:bldP spid="13" grpId="3" animBg="1"/>
      <p:bldP spid="13" grpId="4" animBg="1"/>
      <p:bldP spid="14" grpId="0" animBg="1"/>
      <p:bldP spid="14" grpId="1" animBg="1"/>
      <p:bldP spid="14" grpId="2" animBg="1"/>
      <p:bldP spid="14" grpId="3" animBg="1"/>
      <p:bldP spid="15" grpId="0" animBg="1"/>
      <p:bldP spid="15" grpId="1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7" grpId="3" animBg="1"/>
      <p:bldP spid="17" grpId="4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048000"/>
            <a:ext cx="678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981200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532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1055" y="2140076"/>
            <a:ext cx="3157103" cy="21708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CAÂU HOÛI 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4927022" y="1325270"/>
            <a:ext cx="3200400" cy="838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VNI-Avo" pitchFamily="2" charset="0"/>
              </a:rPr>
              <a:t>1</a:t>
            </a:r>
            <a:endParaRPr lang="en-US" sz="44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4927022" y="4276292"/>
            <a:ext cx="3200400" cy="8035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3</a:t>
            </a:r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4927022" y="2892995"/>
            <a:ext cx="3200400" cy="85898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VNI-Avo" pitchFamily="2" charset="0"/>
              </a:rPr>
              <a:t> 2</a:t>
            </a:r>
            <a:endParaRPr lang="en-US" sz="4000" b="1" dirty="0">
              <a:solidFill>
                <a:schemeClr val="tx1"/>
              </a:solidFill>
              <a:latin typeface="VNI-Avo" pitchFamily="2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655868" y="1826192"/>
            <a:ext cx="1267692" cy="921323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628159" y="3347590"/>
            <a:ext cx="1298863" cy="2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7" idx="1"/>
          </p:cNvCxnSpPr>
          <p:nvPr/>
        </p:nvCxnSpPr>
        <p:spPr>
          <a:xfrm>
            <a:off x="3678381" y="4123893"/>
            <a:ext cx="1248641" cy="554181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0305" y="2847109"/>
            <a:ext cx="2038602" cy="1429183"/>
          </a:xfrm>
          <a:prstGeom prst="rect">
            <a:avLst/>
          </a:prstGeom>
        </p:spPr>
      </p:pic>
      <p:sp>
        <p:nvSpPr>
          <p:cNvPr id="2" name="Right Arrow 1">
            <a:hlinkClick r:id="rId7" action="ppaction://hlinksldjump"/>
          </p:cNvPr>
          <p:cNvSpPr/>
          <p:nvPr/>
        </p:nvSpPr>
        <p:spPr>
          <a:xfrm>
            <a:off x="-1" y="6324600"/>
            <a:ext cx="1030305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079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2568</TotalTime>
  <Words>235</Words>
  <Application>Microsoft Office PowerPoint</Application>
  <PresentationFormat>On-screen Show (4:3)</PresentationFormat>
  <Paragraphs>76</Paragraphs>
  <Slides>21</Slides>
  <Notes>1</Notes>
  <HiddenSlides>9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tt</cp:lastModifiedBy>
  <cp:revision>62</cp:revision>
  <dcterms:created xsi:type="dcterms:W3CDTF">2017-10-31T14:26:24Z</dcterms:created>
  <dcterms:modified xsi:type="dcterms:W3CDTF">2023-05-07T22:26:22Z</dcterms:modified>
</cp:coreProperties>
</file>